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7" r:id="rId10"/>
    <p:sldId id="264" r:id="rId11"/>
    <p:sldId id="272" r:id="rId12"/>
    <p:sldId id="273" r:id="rId13"/>
    <p:sldId id="274" r:id="rId14"/>
    <p:sldId id="266" r:id="rId15"/>
    <p:sldId id="269" r:id="rId16"/>
    <p:sldId id="270" r:id="rId17"/>
    <p:sldId id="268" r:id="rId18"/>
    <p:sldId id="282" r:id="rId19"/>
    <p:sldId id="271" r:id="rId20"/>
    <p:sldId id="277" r:id="rId21"/>
    <p:sldId id="278" r:id="rId22"/>
    <p:sldId id="279" r:id="rId23"/>
    <p:sldId id="280" r:id="rId24"/>
    <p:sldId id="281" r:id="rId25"/>
    <p:sldId id="275" r:id="rId26"/>
    <p:sldId id="276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FB9F95-48E9-4162-A545-2CF1305AFF37}">
          <p14:sldIdLst>
            <p14:sldId id="256"/>
            <p14:sldId id="258"/>
            <p14:sldId id="259"/>
            <p14:sldId id="265"/>
            <p14:sldId id="260"/>
            <p14:sldId id="261"/>
            <p14:sldId id="262"/>
            <p14:sldId id="263"/>
            <p14:sldId id="267"/>
            <p14:sldId id="264"/>
            <p14:sldId id="272"/>
            <p14:sldId id="273"/>
            <p14:sldId id="274"/>
          </p14:sldIdLst>
        </p14:section>
        <p14:section name="Quantiles" id="{2E48A761-211E-4E84-BBB3-D62D6E50E28F}">
          <p14:sldIdLst>
            <p14:sldId id="266"/>
            <p14:sldId id="269"/>
            <p14:sldId id="270"/>
            <p14:sldId id="268"/>
            <p14:sldId id="282"/>
            <p14:sldId id="271"/>
            <p14:sldId id="277"/>
            <p14:sldId id="278"/>
            <p14:sldId id="279"/>
            <p14:sldId id="280"/>
            <p14:sldId id="281"/>
          </p14:sldIdLst>
        </p14:section>
        <p14:section name="DWD" id="{39DB461C-4C48-46C4-BD58-756A31122537}">
          <p14:sldIdLst>
            <p14:sldId id="275"/>
            <p14:sldId id="276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67AF-9580-49C8-B4E3-11F54FD8C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C16C8-ACCC-43EF-B2E6-1BFF257CC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27BBB-09E5-4A9E-A732-97A142F8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3A37A-5920-4450-9CFE-8CFC7C26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6CFF-E111-4E26-8B1A-CC4DE6EA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A4F5-6DE7-404A-8E2E-F1D80EB3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44D36-68F1-45F0-A339-B58C308C7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6B16-D369-42C6-80B8-3CB44C4D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C7C8-B3F7-4698-A21C-2CB5A437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4EF2-7A39-43CE-85DE-F93E29B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58138-0465-40C7-BEA5-FB8FE4C57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9AD77-1B6F-43B3-91C5-F4416E0F3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FAF0-2323-4F62-B4C5-394C8820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F5C9B-6875-4919-A99F-78F692EE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D13CD-1541-40C6-8F65-4D36E2D8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ADBB-25C7-41C4-923B-ADF728AD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2F6E-B3DD-43D0-AA8B-0D933CAA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513E7-3CFB-4C8F-9294-2879361C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348F-DC10-47AC-A40D-E02A328B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9A3F-0507-4024-B3C4-BB7241E2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88A6-6EF1-4E04-B876-AD331A5D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8499-765F-480E-8003-B89EDB9F0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4B85-FBE8-4E2A-A445-28E6F7FA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494B-FE68-4ED0-91AD-78629A74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D20C-ABCD-4622-AE32-26DC420A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6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7D00-CE82-4F73-9A5B-8BA49303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3B07-B6EF-457C-AC66-71C43119C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DC7AA-BFFD-4100-839E-CC44C0A4C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583DF-5078-4661-B870-56D90781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7B50E-5741-44DF-81C8-9CE7B0F2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760-3881-4683-81AC-D33D7CA6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0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AA2-6C23-473B-BC7D-F12EA505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0E365-9AEE-4D56-9C54-64419A42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7248-393E-4801-96CB-B2920AB38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6AC5C-2B3B-4AC1-8F48-921FFDCD3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CD7F-0F67-4CAA-BD26-7E409EFBD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E9A65-8A7A-44F6-A43E-A0414C9A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245D3-C544-4955-8763-1DA9161C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3D2A1-0111-4427-A3A7-9141598F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A6C7-DE83-47A2-B75B-3C03C66D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FAA84-E46E-455E-B028-A7B315DC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2E3C0-4ED7-4CA0-AC63-C93A45C7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0A271-5FCA-46C4-99B5-F5C40D5A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4DE5A-E27B-434E-829B-A3711C5C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3A5B8-05D5-45F9-99A0-E73E0393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C2025-86FA-4707-A8EF-45120793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E6E1-10C6-4578-847B-BDAD4888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3449-71AD-4168-9461-8C866A14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2FE9D-3ADA-420A-9521-D7DB39BF1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029A7-A5A9-47DC-B1AF-11DA947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EC68B-CA35-4A83-8CC2-C2880BFB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5DC0-FC25-42B9-BC4C-88CF7308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5116-0DA2-4AA6-9675-1939D8AF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E03B7-6734-4206-A9FE-5431B22C2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D6A3D-474B-4287-9413-AF50D276C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8164D-02D5-460B-A790-454EF751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11F5-C8C4-4924-88F3-5BB8115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2C739-E438-4311-ADA4-E564E61D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5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1CDDB-AC5E-426D-B738-E1162C53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9131B-0ADC-48EC-B5D8-F7D661A77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2B7B-A0EB-4B79-91CC-66188FB4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B778E-CE6F-4148-B0CD-FC25B5D17211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9486-F67E-40DB-9A5C-128DD8F92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602B6-9200-4A0B-966E-C6B8395D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B7D2-F576-472F-AD03-F3BAEEA7F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Cracked vs. healthy teeth classification </a:t>
            </a:r>
            <a:br>
              <a:rPr lang="en-US" dirty="0"/>
            </a:br>
            <a:r>
              <a:rPr lang="en-US" dirty="0"/>
              <a:t>via functional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62E77-6063-4C87-B7A6-880E9019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Client: Beatriz </a:t>
            </a:r>
            <a:r>
              <a:rPr lang="en-US" dirty="0" err="1"/>
              <a:t>Paniagua</a:t>
            </a:r>
            <a:r>
              <a:rPr lang="en-US" dirty="0"/>
              <a:t>, Jared </a:t>
            </a:r>
            <a:r>
              <a:rPr lang="en-US" dirty="0" err="1"/>
              <a:t>Vicory</a:t>
            </a:r>
            <a:endParaRPr lang="en-US" dirty="0"/>
          </a:p>
          <a:p>
            <a:r>
              <a:rPr lang="en-US" dirty="0"/>
              <a:t>Consultant: Angel Huang</a:t>
            </a:r>
          </a:p>
          <a:p>
            <a:r>
              <a:rPr lang="en-US" dirty="0"/>
              <a:t>Professor: Dr. Steve Marron</a:t>
            </a:r>
          </a:p>
          <a:p>
            <a:r>
              <a:rPr lang="en-US" dirty="0"/>
              <a:t>2020/9/28</a:t>
            </a:r>
          </a:p>
        </p:txBody>
      </p:sp>
    </p:spTree>
    <p:extLst>
      <p:ext uri="{BB962C8B-B14F-4D97-AF65-F5344CB8AC3E}">
        <p14:creationId xmlns:p14="http://schemas.microsoft.com/office/powerpoint/2010/main" val="397330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54DB4C4-FBA3-4714-8854-6F03C2FC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2" y="175650"/>
            <a:ext cx="3983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</a:t>
            </a:r>
            <a:r>
              <a:rPr lang="en-US" dirty="0" err="1">
                <a:solidFill>
                  <a:schemeClr val="accent2"/>
                </a:solidFill>
              </a:rPr>
              <a:t>numPixel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  <a:p>
            <a:endParaRPr lang="en-US" dirty="0"/>
          </a:p>
          <a:p>
            <a:r>
              <a:rPr lang="en-US" dirty="0"/>
              <a:t>Also tried using 600 features and 1000 features (with 0-padding), none show obvious separation of the 2 classes</a:t>
            </a:r>
          </a:p>
        </p:txBody>
      </p:sp>
    </p:spTree>
    <p:extLst>
      <p:ext uri="{BB962C8B-B14F-4D97-AF65-F5344CB8AC3E}">
        <p14:creationId xmlns:p14="http://schemas.microsoft.com/office/powerpoint/2010/main" val="5759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A6F5B-757F-43DC-B722-5D80D1F6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15" y="0"/>
            <a:ext cx="108995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2936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5_projPlot</a:t>
            </a:r>
          </a:p>
          <a:p>
            <a:r>
              <a:rPr lang="en-US" dirty="0"/>
              <a:t>log10(</a:t>
            </a:r>
            <a:r>
              <a:rPr lang="en-US" dirty="0" err="1"/>
              <a:t>numPixel</a:t>
            </a:r>
            <a:r>
              <a:rPr lang="en-US" dirty="0"/>
              <a:t>) projection (distribution) plot</a:t>
            </a:r>
          </a:p>
          <a:p>
            <a:r>
              <a:rPr lang="en-US" dirty="0"/>
              <a:t>-- go to next slide to zoom in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Red: cracked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Black: healthy</a:t>
            </a:r>
          </a:p>
        </p:txBody>
      </p:sp>
    </p:spTree>
    <p:extLst>
      <p:ext uri="{BB962C8B-B14F-4D97-AF65-F5344CB8AC3E}">
        <p14:creationId xmlns:p14="http://schemas.microsoft.com/office/powerpoint/2010/main" val="119164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58D6A-A32D-4D45-860A-79431B220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4" y="0"/>
            <a:ext cx="108995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2804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5_projPlot</a:t>
            </a:r>
          </a:p>
          <a:p>
            <a:r>
              <a:rPr lang="en-US" dirty="0"/>
              <a:t>log10(</a:t>
            </a:r>
            <a:r>
              <a:rPr lang="en-US" dirty="0" err="1"/>
              <a:t>numPixel</a:t>
            </a:r>
            <a:r>
              <a:rPr lang="en-US" dirty="0"/>
              <a:t>) projection (distribution) plot</a:t>
            </a:r>
          </a:p>
          <a:p>
            <a:r>
              <a:rPr lang="en-US" dirty="0">
                <a:solidFill>
                  <a:srgbClr val="FF0000"/>
                </a:solidFill>
              </a:rPr>
              <a:t>Zoom in to [0,1]</a:t>
            </a:r>
            <a:r>
              <a:rPr lang="en-US" dirty="0"/>
              <a:t> to see pattern of larger pixel clusters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Red: cracked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Black: healthy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-- 1</a:t>
            </a:r>
            <a:r>
              <a:rPr lang="en-US" baseline="30000" dirty="0"/>
              <a:t>st</a:t>
            </a:r>
            <a:r>
              <a:rPr lang="en-US" dirty="0"/>
              <a:t> peak is around 6~7</a:t>
            </a:r>
          </a:p>
          <a:p>
            <a:r>
              <a:rPr lang="en-US" dirty="0"/>
              <a:t>-- 2</a:t>
            </a:r>
            <a:r>
              <a:rPr lang="en-US" baseline="30000" dirty="0"/>
              <a:t>nd</a:t>
            </a:r>
            <a:r>
              <a:rPr lang="en-US" dirty="0"/>
              <a:t> peak is around 2~4</a:t>
            </a:r>
          </a:p>
          <a:p>
            <a:r>
              <a:rPr lang="en-US" dirty="0"/>
              <a:t>-- can’t see difference between classes by eye</a:t>
            </a:r>
          </a:p>
        </p:txBody>
      </p:sp>
    </p:spTree>
    <p:extLst>
      <p:ext uri="{BB962C8B-B14F-4D97-AF65-F5344CB8AC3E}">
        <p14:creationId xmlns:p14="http://schemas.microsoft.com/office/powerpoint/2010/main" val="197333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9055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Exploratory plot:</a:t>
            </a:r>
          </a:p>
          <a:p>
            <a:pPr marL="285750" indent="-285750">
              <a:buFontTx/>
              <a:buChar char="-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peak distribution: </a:t>
            </a:r>
          </a:p>
          <a:p>
            <a:pPr marL="285750" indent="-285750">
              <a:buFontTx/>
              <a:buChar char="-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peak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ratio of 1</a:t>
            </a:r>
            <a:r>
              <a:rPr lang="en-US" baseline="30000" dirty="0"/>
              <a:t>st</a:t>
            </a:r>
            <a:r>
              <a:rPr lang="en-US" dirty="0"/>
              <a:t> /2</a:t>
            </a:r>
            <a:r>
              <a:rPr lang="en-US" baseline="30000" dirty="0"/>
              <a:t>nd</a:t>
            </a:r>
            <a:r>
              <a:rPr lang="en-US" dirty="0"/>
              <a:t> peak distribution</a:t>
            </a:r>
          </a:p>
          <a:p>
            <a:endParaRPr lang="en-US" dirty="0"/>
          </a:p>
          <a:p>
            <a:r>
              <a:rPr lang="en-US" dirty="0"/>
              <a:t>Overall, still much overlap between the 2 classes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D46D0-5639-41E6-A7F7-F13085F6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5" y="3284376"/>
            <a:ext cx="11586161" cy="32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5F04E-674A-4A86-84D9-A0F14A42D960}"/>
              </a:ext>
            </a:extLst>
          </p:cNvPr>
          <p:cNvSpPr txBox="1"/>
          <p:nvPr/>
        </p:nvSpPr>
        <p:spPr>
          <a:xfrm>
            <a:off x="168442" y="132347"/>
            <a:ext cx="500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From now on, use quantile to represent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68442" y="501679"/>
            <a:ext cx="766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overlapping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numQuantiles</a:t>
            </a:r>
            <a:r>
              <a:rPr lang="en-US" dirty="0"/>
              <a:t>=</a:t>
            </a:r>
            <a:r>
              <a:rPr lang="en-US" dirty="0">
                <a:solidFill>
                  <a:schemeClr val="accent2"/>
                </a:solidFill>
              </a:rPr>
              <a:t>100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3" y="1794340"/>
            <a:ext cx="11115795" cy="46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6" y="9331"/>
            <a:ext cx="522514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22_curvdatPlot</a:t>
            </a:r>
          </a:p>
          <a:p>
            <a:r>
              <a:rPr lang="en-US" dirty="0"/>
              <a:t>-- don’t see much trend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quantile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6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Log10(quantile)</a:t>
            </a:r>
          </a:p>
        </p:txBody>
      </p:sp>
    </p:spTree>
    <p:extLst>
      <p:ext uri="{BB962C8B-B14F-4D97-AF65-F5344CB8AC3E}">
        <p14:creationId xmlns:p14="http://schemas.microsoft.com/office/powerpoint/2010/main" val="204748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FF8ED3-2D35-4AFB-A2A9-5924420BC9C6}"/>
              </a:ext>
            </a:extLst>
          </p:cNvPr>
          <p:cNvSpPr txBox="1"/>
          <p:nvPr/>
        </p:nvSpPr>
        <p:spPr>
          <a:xfrm flipH="1">
            <a:off x="191295" y="175650"/>
            <a:ext cx="3927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3AB270-3D87-4B11-8E3C-30BA9F73C5E9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466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quantile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-- use </a:t>
            </a:r>
            <a:r>
              <a:rPr lang="en-US" dirty="0" err="1"/>
              <a:t>isubpopkde</a:t>
            </a:r>
            <a:r>
              <a:rPr lang="en-US" dirty="0"/>
              <a:t>=1 to show curve for each class</a:t>
            </a:r>
          </a:p>
          <a:p>
            <a:r>
              <a:rPr lang="en-US" dirty="0"/>
              <a:t>-- </a:t>
            </a:r>
            <a:r>
              <a:rPr lang="en-US" dirty="0">
                <a:solidFill>
                  <a:schemeClr val="accent2"/>
                </a:solidFill>
              </a:rPr>
              <a:t>Maybe some separation in PC4?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9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4663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-- use </a:t>
            </a:r>
            <a:r>
              <a:rPr lang="en-US" dirty="0" err="1"/>
              <a:t>isubpopkde</a:t>
            </a:r>
            <a:r>
              <a:rPr lang="en-US" dirty="0"/>
              <a:t>=1 to show curve for each class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2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7886-E4E8-496D-A6FF-B8217A746F66}"/>
              </a:ext>
            </a:extLst>
          </p:cNvPr>
          <p:cNvSpPr txBox="1"/>
          <p:nvPr/>
        </p:nvSpPr>
        <p:spPr>
          <a:xfrm>
            <a:off x="408373" y="363984"/>
            <a:ext cx="10595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</a:p>
          <a:p>
            <a:r>
              <a:rPr lang="en-US" dirty="0"/>
              <a:t>N = 45 teeth (31 cracked + 14 healthy)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tooth has different number of features (i.e. pixel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Cracked teeth have broader spread of (and overlapping) number of features than healthy teeth -- not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 number of features is 315, max is 1000.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B226C-EF4A-4673-8B5F-ECC3BD9F7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66"/>
          <a:stretch/>
        </p:blipFill>
        <p:spPr>
          <a:xfrm>
            <a:off x="793397" y="3297428"/>
            <a:ext cx="1441762" cy="2717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32503-ED0D-4BB2-B9CA-A118C106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84" y="3297427"/>
            <a:ext cx="1503203" cy="2717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9B82B-0C2A-4F20-8F6A-8ACC86F61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87"/>
          <a:stretch/>
        </p:blipFill>
        <p:spPr>
          <a:xfrm>
            <a:off x="2576198" y="3297427"/>
            <a:ext cx="1441762" cy="2935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F3809-2539-4090-8629-9BD3073A2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64" y="2784244"/>
            <a:ext cx="3638472" cy="307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620-F25A-40C0-B89A-479FCBACE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037" y="2093119"/>
            <a:ext cx="975491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A11E4-B4FA-4404-9D41-87A07D1B0F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3801" y="2093119"/>
            <a:ext cx="9048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5F04E-674A-4A86-84D9-A0F14A42D960}"/>
              </a:ext>
            </a:extLst>
          </p:cNvPr>
          <p:cNvSpPr txBox="1"/>
          <p:nvPr/>
        </p:nvSpPr>
        <p:spPr>
          <a:xfrm>
            <a:off x="168442" y="132347"/>
            <a:ext cx="500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From now on, use quantile to represent each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21580-9C1D-464C-91AF-79ECBE4A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" y="1671562"/>
            <a:ext cx="12028628" cy="5076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68442" y="501679"/>
            <a:ext cx="766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overlapping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numQuantiles</a:t>
            </a:r>
            <a:r>
              <a:rPr lang="en-US" dirty="0"/>
              <a:t>=20 </a:t>
            </a:r>
            <a:r>
              <a:rPr lang="en-US" dirty="0">
                <a:solidFill>
                  <a:schemeClr val="accent2"/>
                </a:solidFill>
              </a:rPr>
              <a:t>(or should we pick some other number?)</a:t>
            </a:r>
          </a:p>
        </p:txBody>
      </p:sp>
    </p:spTree>
    <p:extLst>
      <p:ext uri="{BB962C8B-B14F-4D97-AF65-F5344CB8AC3E}">
        <p14:creationId xmlns:p14="http://schemas.microsoft.com/office/powerpoint/2010/main" val="79552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D2C1E-5EBD-4E02-A36B-035B41840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85" y="-9016"/>
            <a:ext cx="522514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D003C-9DE8-4D10-BA99-7AC90BB9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24" y="-9016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22_curvdatPlot</a:t>
            </a:r>
          </a:p>
          <a:p>
            <a:r>
              <a:rPr lang="en-US" dirty="0"/>
              <a:t>-- don’t see much trend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quantile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6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Log10(quantile)</a:t>
            </a:r>
          </a:p>
        </p:txBody>
      </p:sp>
    </p:spTree>
    <p:extLst>
      <p:ext uri="{BB962C8B-B14F-4D97-AF65-F5344CB8AC3E}">
        <p14:creationId xmlns:p14="http://schemas.microsoft.com/office/powerpoint/2010/main" val="36225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5E55F8-4A44-47E6-8508-BF96A526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F8ED3-2D35-4AFB-A2A9-5924420BC9C6}"/>
              </a:ext>
            </a:extLst>
          </p:cNvPr>
          <p:cNvSpPr txBox="1"/>
          <p:nvPr/>
        </p:nvSpPr>
        <p:spPr>
          <a:xfrm flipH="1">
            <a:off x="191295" y="175650"/>
            <a:ext cx="3927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number of features = 20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305104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3AB270-3D87-4B11-8E3C-30BA9F73C5E9}"/>
              </a:ext>
            </a:extLst>
          </p:cNvPr>
          <p:cNvSpPr txBox="1"/>
          <p:nvPr/>
        </p:nvSpPr>
        <p:spPr>
          <a:xfrm flipH="1">
            <a:off x="191294" y="175650"/>
            <a:ext cx="4100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9C2AB-DC47-4869-9FFC-8EC71D1D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6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ABC90-25B0-4415-90E9-A923B4AA4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592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log10(quantile)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  <a:p>
            <a:r>
              <a:rPr lang="en-US" dirty="0">
                <a:solidFill>
                  <a:schemeClr val="accent2"/>
                </a:solidFill>
              </a:rPr>
              <a:t>there seems to be some separation happening in PC4</a:t>
            </a:r>
          </a:p>
        </p:txBody>
      </p:sp>
    </p:spTree>
    <p:extLst>
      <p:ext uri="{BB962C8B-B14F-4D97-AF65-F5344CB8AC3E}">
        <p14:creationId xmlns:p14="http://schemas.microsoft.com/office/powerpoint/2010/main" val="288574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420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31_DWD_PCAScatPlot</a:t>
            </a:r>
          </a:p>
          <a:p>
            <a:endParaRPr lang="en-US" dirty="0"/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/>
              <a:t>PCA plot with DWD direction</a:t>
            </a:r>
          </a:p>
          <a:p>
            <a:r>
              <a:rPr lang="en-US" dirty="0">
                <a:solidFill>
                  <a:schemeClr val="accent2"/>
                </a:solidFill>
              </a:rPr>
              <a:t>Some combinations (DWD-PC1 ~ DWD-PC2; DWD-PC1 ~ DWD-PC4) seem to separate the classes a little?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AEF57-1250-4906-948A-4850AC0F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0213" y="-1163787"/>
            <a:ext cx="7063124" cy="89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7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3854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32_DiProPerm_315Features</a:t>
            </a:r>
          </a:p>
          <a:p>
            <a:endParaRPr lang="en-US" dirty="0"/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2"/>
                </a:solidFill>
              </a:rPr>
              <a:t>DiProPerm</a:t>
            </a:r>
            <a:r>
              <a:rPr lang="en-US" dirty="0">
                <a:solidFill>
                  <a:schemeClr val="accent2"/>
                </a:solidFill>
              </a:rPr>
              <a:t> test does not show significant separation between 2 classes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75" y="0"/>
            <a:ext cx="7957625" cy="67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87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420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33_DWD_PCAScatPlot</a:t>
            </a:r>
          </a:p>
          <a:p>
            <a:endParaRPr lang="en-US" dirty="0"/>
          </a:p>
          <a:p>
            <a:r>
              <a:rPr lang="en-US" dirty="0"/>
              <a:t>number of features = 100 quantiles</a:t>
            </a:r>
          </a:p>
          <a:p>
            <a:endParaRPr lang="en-US" dirty="0"/>
          </a:p>
          <a:p>
            <a:r>
              <a:rPr lang="en-US" dirty="0"/>
              <a:t>PCA plot with DWD direction</a:t>
            </a:r>
          </a:p>
          <a:p>
            <a:r>
              <a:rPr lang="en-US" dirty="0">
                <a:solidFill>
                  <a:schemeClr val="accent2"/>
                </a:solidFill>
              </a:rPr>
              <a:t>Some combinations (DWD-PC1 ~ DWD-PC2; DWD-PC1 ~ DWD-PC4) seem to separate the classes a little?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07119-7211-429E-97E3-F898C891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50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04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3854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34_DiProPerm_100Features</a:t>
            </a:r>
          </a:p>
          <a:p>
            <a:endParaRPr lang="en-US" dirty="0"/>
          </a:p>
          <a:p>
            <a:r>
              <a:rPr lang="en-US" dirty="0"/>
              <a:t>number of features = 100 quantiles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2"/>
                </a:solidFill>
              </a:rPr>
              <a:t>DiProPerm</a:t>
            </a:r>
            <a:r>
              <a:rPr lang="en-US" dirty="0">
                <a:solidFill>
                  <a:schemeClr val="accent2"/>
                </a:solidFill>
              </a:rPr>
              <a:t> test does not show significant separation between 2 classes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C572B-ED39-454D-AB1F-4E53D145B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47" y="93336"/>
            <a:ext cx="7599153" cy="64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86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4E1EA-145F-4C48-A7A2-EC7866F31185}"/>
              </a:ext>
            </a:extLst>
          </p:cNvPr>
          <p:cNvSpPr txBox="1"/>
          <p:nvPr/>
        </p:nvSpPr>
        <p:spPr>
          <a:xfrm>
            <a:off x="408372" y="277289"/>
            <a:ext cx="766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Overlapping distribution of </a:t>
            </a:r>
            <a:r>
              <a:rPr lang="en-US" dirty="0" err="1"/>
              <a:t>numPixel</a:t>
            </a:r>
            <a:r>
              <a:rPr lang="en-US" dirty="0"/>
              <a:t> for cracked and healthy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scale seems more sensible, but doesn’t differentiate the two teeth types either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96245-3851-407D-B678-1D0D1C45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7" y="1670181"/>
            <a:ext cx="10568797" cy="44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2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C5BAC-4CD0-4EB5-A0C0-650EB198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22" y="0"/>
            <a:ext cx="52251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C4BF-82D7-4C1E-B19D-7AB5F98BB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2347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2_curvdatPlot</a:t>
            </a:r>
          </a:p>
          <a:p>
            <a:r>
              <a:rPr lang="en-US" dirty="0"/>
              <a:t>-- don’t see much trend</a:t>
            </a:r>
          </a:p>
          <a:p>
            <a:r>
              <a:rPr lang="en-US" dirty="0"/>
              <a:t>-- log scale is more informative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Log10(data)</a:t>
            </a:r>
          </a:p>
        </p:txBody>
      </p:sp>
    </p:spTree>
    <p:extLst>
      <p:ext uri="{BB962C8B-B14F-4D97-AF65-F5344CB8AC3E}">
        <p14:creationId xmlns:p14="http://schemas.microsoft.com/office/powerpoint/2010/main" val="25198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83574-AAEA-4A54-B41B-60D18926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5" y="175650"/>
            <a:ext cx="3927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  <a:p>
            <a:r>
              <a:rPr lang="en-US" dirty="0"/>
              <a:t>-- hard to separate 2 classes</a:t>
            </a:r>
          </a:p>
        </p:txBody>
      </p:sp>
    </p:spTree>
    <p:extLst>
      <p:ext uri="{BB962C8B-B14F-4D97-AF65-F5344CB8AC3E}">
        <p14:creationId xmlns:p14="http://schemas.microsoft.com/office/powerpoint/2010/main" val="9184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54868-3F2C-4FB3-BA59-044E1390A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04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standard deviation</a:t>
            </a:r>
          </a:p>
          <a:p>
            <a:r>
              <a:rPr lang="en-US" dirty="0"/>
              <a:t>-- hard to separate 2 classes</a:t>
            </a:r>
          </a:p>
        </p:txBody>
      </p:sp>
    </p:spTree>
    <p:extLst>
      <p:ext uri="{BB962C8B-B14F-4D97-AF65-F5344CB8AC3E}">
        <p14:creationId xmlns:p14="http://schemas.microsoft.com/office/powerpoint/2010/main" val="311355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711A-E320-409A-9C7E-BA97187C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11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7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max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C5B16-8643-4019-8C4D-EF0709FD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84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CF34F-55CE-4477-98E2-68B83444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4_PCAScatPlot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rawData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</p:txBody>
      </p:sp>
    </p:spTree>
    <p:extLst>
      <p:ext uri="{BB962C8B-B14F-4D97-AF65-F5344CB8AC3E}">
        <p14:creationId xmlns:p14="http://schemas.microsoft.com/office/powerpoint/2010/main" val="187944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807</Words>
  <Application>Microsoft Office PowerPoint</Application>
  <PresentationFormat>Widescreen</PresentationFormat>
  <Paragraphs>156</Paragraphs>
  <Slides>28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Cracked vs. healthy teeth classification  via functional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Cracked vs. healthy teeth classification  via functional data analysis</dc:title>
  <dc:creator>Huang, Angel</dc:creator>
  <cp:lastModifiedBy>Angel Huang</cp:lastModifiedBy>
  <cp:revision>34</cp:revision>
  <dcterms:created xsi:type="dcterms:W3CDTF">2020-09-11T16:33:23Z</dcterms:created>
  <dcterms:modified xsi:type="dcterms:W3CDTF">2021-03-04T14:14:51Z</dcterms:modified>
</cp:coreProperties>
</file>